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-96" y="-4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1045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9887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7594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0326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8388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3772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5589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0316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9507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9707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298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FBC69-1585-3348-BF6C-3B54BA951F9E}" type="datetimeFigureOut">
              <a:rPr kumimoji="1" lang="ja-JP" altLang="en-US" smtClean="0"/>
              <a:t>2015/10/10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1FD10-C8BA-374B-9869-BBCB5945C6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5831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起こされる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9821" y="745849"/>
            <a:ext cx="3903943" cy="5981782"/>
          </a:xfrm>
          <a:prstGeom prst="rect">
            <a:avLst/>
          </a:prstGeom>
        </p:spPr>
      </p:pic>
      <p:pic>
        <p:nvPicPr>
          <p:cNvPr id="5" name="起こす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40940" y="745849"/>
            <a:ext cx="3944471" cy="5953570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727821" y="5371"/>
            <a:ext cx="3814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起こされるケース</a:t>
            </a:r>
            <a:endParaRPr kumimoji="1" lang="ja-JP" altLang="en-US" sz="2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646456" y="48985"/>
            <a:ext cx="2840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起こすケース</a:t>
            </a:r>
            <a:endParaRPr kumimoji="1" lang="ja-JP" altLang="en-US" sz="2800" dirty="0"/>
          </a:p>
        </p:txBody>
      </p:sp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E718-A98F-3049-AA8D-93C3303A39F4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1973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</Words>
  <Application>Microsoft Macintosh PowerPoint</Application>
  <PresentationFormat>画面に合わせる (4:3)</PresentationFormat>
  <Paragraphs>3</Paragraphs>
  <Slides>1</Slides>
  <Notes>0</Notes>
  <HiddenSlides>0</HiddenSlides>
  <MMClips>2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2" baseType="lpstr">
      <vt:lpstr>ホワイト</vt:lpstr>
      <vt:lpstr>PowerPoint プレゼンテーション</vt:lpstr>
    </vt:vector>
  </TitlesOfParts>
  <Company>志堂寺研究室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久世 昌和</dc:creator>
  <cp:lastModifiedBy>久世 昌和</cp:lastModifiedBy>
  <cp:revision>1</cp:revision>
  <dcterms:created xsi:type="dcterms:W3CDTF">2015-10-10T07:22:13Z</dcterms:created>
  <dcterms:modified xsi:type="dcterms:W3CDTF">2015-10-10T07:23:31Z</dcterms:modified>
</cp:coreProperties>
</file>

<file path=docProps/thumbnail.jpeg>
</file>